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sldIdLst>
    <p:sldId id="257" r:id="rId7"/>
    <p:sldId id="367" r:id="rId8"/>
    <p:sldId id="371" r:id="rId9"/>
    <p:sldId id="368" r:id="rId10"/>
    <p:sldId id="369" r:id="rId11"/>
    <p:sldId id="370" r:id="rId12"/>
    <p:sldId id="372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FF9900"/>
    <a:srgbClr val="339966"/>
    <a:srgbClr val="0033CC"/>
    <a:srgbClr val="C5C5C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60645-DC58-436A-A8BA-2DE4867AC58A}" v="39" dt="2022-02-01T17:22:40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3784" autoAdjust="0"/>
  </p:normalViewPr>
  <p:slideViewPr>
    <p:cSldViewPr snapToGrid="0">
      <p:cViewPr varScale="1">
        <p:scale>
          <a:sx n="69" d="100"/>
          <a:sy n="69" d="100"/>
        </p:scale>
        <p:origin x="8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Bruce" userId="f84ec198-5425-4776-89a2-e2264a969fd6" providerId="ADAL" clId="{DA060645-DC58-436A-A8BA-2DE4867AC58A}"/>
    <pc:docChg chg="undo custSel addSld delSld modSld modNotesMaster">
      <pc:chgData name="Andrew Bruce" userId="f84ec198-5425-4776-89a2-e2264a969fd6" providerId="ADAL" clId="{DA060645-DC58-436A-A8BA-2DE4867AC58A}" dt="2022-02-01T17:24:21.070" v="1155" actId="1076"/>
      <pc:docMkLst>
        <pc:docMk/>
      </pc:docMkLst>
      <pc:sldChg chg="addSp delSp modSp mod modNotesTx">
        <pc:chgData name="Andrew Bruce" userId="f84ec198-5425-4776-89a2-e2264a969fd6" providerId="ADAL" clId="{DA060645-DC58-436A-A8BA-2DE4867AC58A}" dt="2022-01-28T16:25:32.675" v="501" actId="14100"/>
        <pc:sldMkLst>
          <pc:docMk/>
          <pc:sldMk cId="3635936211" sldId="257"/>
        </pc:sldMkLst>
        <pc:spChg chg="del mod">
          <ac:chgData name="Andrew Bruce" userId="f84ec198-5425-4776-89a2-e2264a969fd6" providerId="ADAL" clId="{DA060645-DC58-436A-A8BA-2DE4867AC58A}" dt="2022-01-28T16:06:05.040" v="233" actId="478"/>
          <ac:spMkLst>
            <pc:docMk/>
            <pc:sldMk cId="3635936211" sldId="257"/>
            <ac:spMk id="4" creationId="{00000000-0000-0000-0000-000000000000}"/>
          </ac:spMkLst>
        </pc:spChg>
        <pc:spChg chg="del mod">
          <ac:chgData name="Andrew Bruce" userId="f84ec198-5425-4776-89a2-e2264a969fd6" providerId="ADAL" clId="{DA060645-DC58-436A-A8BA-2DE4867AC58A}" dt="2022-01-28T16:06:08.651" v="234" actId="478"/>
          <ac:spMkLst>
            <pc:docMk/>
            <pc:sldMk cId="3635936211" sldId="257"/>
            <ac:spMk id="5" creationId="{40C8D2EB-68BB-439F-8E25-296A90CD70ED}"/>
          </ac:spMkLst>
        </pc:spChg>
        <pc:spChg chg="add mod">
          <ac:chgData name="Andrew Bruce" userId="f84ec198-5425-4776-89a2-e2264a969fd6" providerId="ADAL" clId="{DA060645-DC58-436A-A8BA-2DE4867AC58A}" dt="2022-01-28T16:10:52.106" v="277" actId="6549"/>
          <ac:spMkLst>
            <pc:docMk/>
            <pc:sldMk cId="3635936211" sldId="257"/>
            <ac:spMk id="11" creationId="{A383052C-DB09-4F19-88A2-C13A9392F82F}"/>
          </ac:spMkLst>
        </pc:spChg>
        <pc:picChg chg="add mod">
          <ac:chgData name="Andrew Bruce" userId="f84ec198-5425-4776-89a2-e2264a969fd6" providerId="ADAL" clId="{DA060645-DC58-436A-A8BA-2DE4867AC58A}" dt="2022-01-28T16:07:32.875" v="239" actId="1076"/>
          <ac:picMkLst>
            <pc:docMk/>
            <pc:sldMk cId="3635936211" sldId="257"/>
            <ac:picMk id="3" creationId="{785B8E9F-C385-4C0D-B666-1F21D6F6722D}"/>
          </ac:picMkLst>
        </pc:picChg>
        <pc:picChg chg="add mod">
          <ac:chgData name="Andrew Bruce" userId="f84ec198-5425-4776-89a2-e2264a969fd6" providerId="ADAL" clId="{DA060645-DC58-436A-A8BA-2DE4867AC58A}" dt="2022-01-28T16:25:24.011" v="500" actId="1076"/>
          <ac:picMkLst>
            <pc:docMk/>
            <pc:sldMk cId="3635936211" sldId="257"/>
            <ac:picMk id="7" creationId="{D94B679A-9B6E-435C-AE7F-60FF60FB525A}"/>
          </ac:picMkLst>
        </pc:picChg>
        <pc:picChg chg="add mod">
          <ac:chgData name="Andrew Bruce" userId="f84ec198-5425-4776-89a2-e2264a969fd6" providerId="ADAL" clId="{DA060645-DC58-436A-A8BA-2DE4867AC58A}" dt="2022-01-28T16:25:32.675" v="501" actId="14100"/>
          <ac:picMkLst>
            <pc:docMk/>
            <pc:sldMk cId="3635936211" sldId="257"/>
            <ac:picMk id="9" creationId="{A7E7AB24-DD96-4E3E-98B3-A773F2767E0C}"/>
          </ac:picMkLst>
        </pc:picChg>
        <pc:picChg chg="del">
          <ac:chgData name="Andrew Bruce" userId="f84ec198-5425-4776-89a2-e2264a969fd6" providerId="ADAL" clId="{DA060645-DC58-436A-A8BA-2DE4867AC58A}" dt="2022-01-28T16:05:45.704" v="229" actId="478"/>
          <ac:picMkLst>
            <pc:docMk/>
            <pc:sldMk cId="3635936211" sldId="257"/>
            <ac:picMk id="10" creationId="{00000000-0000-0000-0000-000000000000}"/>
          </ac:picMkLst>
        </pc:picChg>
      </pc:sldChg>
      <pc:sldChg chg="delSp modSp add del mod">
        <pc:chgData name="Andrew Bruce" userId="f84ec198-5425-4776-89a2-e2264a969fd6" providerId="ADAL" clId="{DA060645-DC58-436A-A8BA-2DE4867AC58A}" dt="2022-01-28T17:41:05.455" v="899" actId="47"/>
        <pc:sldMkLst>
          <pc:docMk/>
          <pc:sldMk cId="1390051318" sldId="300"/>
        </pc:sldMkLst>
        <pc:spChg chg="mod">
          <ac:chgData name="Andrew Bruce" userId="f84ec198-5425-4776-89a2-e2264a969fd6" providerId="ADAL" clId="{DA060645-DC58-436A-A8BA-2DE4867AC58A}" dt="2022-01-28T16:47:14.772" v="539" actId="6549"/>
          <ac:spMkLst>
            <pc:docMk/>
            <pc:sldMk cId="1390051318" sldId="300"/>
            <ac:spMk id="8" creationId="{A964820D-ABE0-45E3-AB04-5935F3F9919B}"/>
          </ac:spMkLst>
        </pc:spChg>
        <pc:spChg chg="del">
          <ac:chgData name="Andrew Bruce" userId="f84ec198-5425-4776-89a2-e2264a969fd6" providerId="ADAL" clId="{DA060645-DC58-436A-A8BA-2DE4867AC58A}" dt="2022-01-28T16:23:41.785" v="459" actId="478"/>
          <ac:spMkLst>
            <pc:docMk/>
            <pc:sldMk cId="1390051318" sldId="300"/>
            <ac:spMk id="18" creationId="{00000000-0000-0000-0000-000000000000}"/>
          </ac:spMkLst>
        </pc:spChg>
      </pc:sldChg>
      <pc:sldChg chg="del">
        <pc:chgData name="Andrew Bruce" userId="f84ec198-5425-4776-89a2-e2264a969fd6" providerId="ADAL" clId="{DA060645-DC58-436A-A8BA-2DE4867AC58A}" dt="2022-01-28T16:00:20.956" v="4" actId="47"/>
        <pc:sldMkLst>
          <pc:docMk/>
          <pc:sldMk cId="13220546" sldId="366"/>
        </pc:sldMkLst>
      </pc:sldChg>
      <pc:sldChg chg="addSp delSp modSp mod">
        <pc:chgData name="Andrew Bruce" userId="f84ec198-5425-4776-89a2-e2264a969fd6" providerId="ADAL" clId="{DA060645-DC58-436A-A8BA-2DE4867AC58A}" dt="2022-01-31T16:55:04.849" v="1055" actId="20577"/>
        <pc:sldMkLst>
          <pc:docMk/>
          <pc:sldMk cId="3974952883" sldId="367"/>
        </pc:sldMkLst>
        <pc:spChg chg="mod">
          <ac:chgData name="Andrew Bruce" userId="f84ec198-5425-4776-89a2-e2264a969fd6" providerId="ADAL" clId="{DA060645-DC58-436A-A8BA-2DE4867AC58A}" dt="2022-01-31T16:55:04.849" v="1055" actId="20577"/>
          <ac:spMkLst>
            <pc:docMk/>
            <pc:sldMk cId="3974952883" sldId="367"/>
            <ac:spMk id="8" creationId="{A964820D-ABE0-45E3-AB04-5935F3F9919B}"/>
          </ac:spMkLst>
        </pc:spChg>
        <pc:spChg chg="mod">
          <ac:chgData name="Andrew Bruce" userId="f84ec198-5425-4776-89a2-e2264a969fd6" providerId="ADAL" clId="{DA060645-DC58-436A-A8BA-2DE4867AC58A}" dt="2022-01-28T16:05:33.093" v="228" actId="14100"/>
          <ac:spMkLst>
            <pc:docMk/>
            <pc:sldMk cId="3974952883" sldId="367"/>
            <ac:spMk id="18" creationId="{00000000-0000-0000-0000-000000000000}"/>
          </ac:spMkLst>
        </pc:spChg>
        <pc:picChg chg="add del mod">
          <ac:chgData name="Andrew Bruce" userId="f84ec198-5425-4776-89a2-e2264a969fd6" providerId="ADAL" clId="{DA060645-DC58-436A-A8BA-2DE4867AC58A}" dt="2022-01-31T11:06:10.051" v="1034"/>
          <ac:picMkLst>
            <pc:docMk/>
            <pc:sldMk cId="3974952883" sldId="367"/>
            <ac:picMk id="4" creationId="{C548BEE6-79D4-4AD3-ADBB-9E9DE1E1547B}"/>
          </ac:picMkLst>
        </pc:picChg>
        <pc:picChg chg="del">
          <ac:chgData name="Andrew Bruce" userId="f84ec198-5425-4776-89a2-e2264a969fd6" providerId="ADAL" clId="{DA060645-DC58-436A-A8BA-2DE4867AC58A}" dt="2022-01-28T16:05:27.553" v="226" actId="478"/>
          <ac:picMkLst>
            <pc:docMk/>
            <pc:sldMk cId="3974952883" sldId="367"/>
            <ac:picMk id="17" creationId="{00000000-0000-0000-0000-000000000000}"/>
          </ac:picMkLst>
        </pc:picChg>
      </pc:sldChg>
      <pc:sldChg chg="addSp delSp modSp add mod setBg">
        <pc:chgData name="Andrew Bruce" userId="f84ec198-5425-4776-89a2-e2264a969fd6" providerId="ADAL" clId="{DA060645-DC58-436A-A8BA-2DE4867AC58A}" dt="2022-01-31T10:57:18.503" v="1032" actId="1076"/>
        <pc:sldMkLst>
          <pc:docMk/>
          <pc:sldMk cId="1435921052" sldId="368"/>
        </pc:sldMkLst>
        <pc:spChg chg="add mod">
          <ac:chgData name="Andrew Bruce" userId="f84ec198-5425-4776-89a2-e2264a969fd6" providerId="ADAL" clId="{DA060645-DC58-436A-A8BA-2DE4867AC58A}" dt="2022-01-31T10:55:51.668" v="1025" actId="1076"/>
          <ac:spMkLst>
            <pc:docMk/>
            <pc:sldMk cId="1435921052" sldId="368"/>
            <ac:spMk id="4" creationId="{8CC926E2-26D7-4A24-995D-C5602E8B5E9E}"/>
          </ac:spMkLst>
        </pc:spChg>
        <pc:spChg chg="del mod">
          <ac:chgData name="Andrew Bruce" userId="f84ec198-5425-4776-89a2-e2264a969fd6" providerId="ADAL" clId="{DA060645-DC58-436A-A8BA-2DE4867AC58A}" dt="2022-01-28T16:48:46.420" v="543" actId="478"/>
          <ac:spMkLst>
            <pc:docMk/>
            <pc:sldMk cId="1435921052" sldId="368"/>
            <ac:spMk id="8" creationId="{A964820D-ABE0-45E3-AB04-5935F3F9919B}"/>
          </ac:spMkLst>
        </pc:spChg>
        <pc:spChg chg="add mod">
          <ac:chgData name="Andrew Bruce" userId="f84ec198-5425-4776-89a2-e2264a969fd6" providerId="ADAL" clId="{DA060645-DC58-436A-A8BA-2DE4867AC58A}" dt="2022-01-28T17:48:50.987" v="1015" actId="1076"/>
          <ac:spMkLst>
            <pc:docMk/>
            <pc:sldMk cId="1435921052" sldId="368"/>
            <ac:spMk id="9" creationId="{95E7C784-58C6-4D4E-9257-83F709802990}"/>
          </ac:spMkLst>
        </pc:spChg>
        <pc:spChg chg="add del mod">
          <ac:chgData name="Andrew Bruce" userId="f84ec198-5425-4776-89a2-e2264a969fd6" providerId="ADAL" clId="{DA060645-DC58-436A-A8BA-2DE4867AC58A}" dt="2022-01-28T17:13:20.697" v="726"/>
          <ac:spMkLst>
            <pc:docMk/>
            <pc:sldMk cId="1435921052" sldId="368"/>
            <ac:spMk id="10" creationId="{480E7EC5-2042-4CDD-9CDA-6745F33737E0}"/>
          </ac:spMkLst>
        </pc:spChg>
        <pc:spChg chg="add mod">
          <ac:chgData name="Andrew Bruce" userId="f84ec198-5425-4776-89a2-e2264a969fd6" providerId="ADAL" clId="{DA060645-DC58-436A-A8BA-2DE4867AC58A}" dt="2022-01-31T10:57:18.503" v="1032" actId="1076"/>
          <ac:spMkLst>
            <pc:docMk/>
            <pc:sldMk cId="1435921052" sldId="368"/>
            <ac:spMk id="10" creationId="{D55DA721-3D61-4C35-BFAE-CD7C8A87EEF8}"/>
          </ac:spMkLst>
        </pc:spChg>
        <pc:spChg chg="add del mod">
          <ac:chgData name="Andrew Bruce" userId="f84ec198-5425-4776-89a2-e2264a969fd6" providerId="ADAL" clId="{DA060645-DC58-436A-A8BA-2DE4867AC58A}" dt="2022-01-28T17:13:26.900" v="728"/>
          <ac:spMkLst>
            <pc:docMk/>
            <pc:sldMk cId="1435921052" sldId="368"/>
            <ac:spMk id="11" creationId="{8FBAD98C-5FDE-4BE6-938C-D66D604A27BF}"/>
          </ac:spMkLst>
        </pc:spChg>
        <pc:spChg chg="add del mod">
          <ac:chgData name="Andrew Bruce" userId="f84ec198-5425-4776-89a2-e2264a969fd6" providerId="ADAL" clId="{DA060645-DC58-436A-A8BA-2DE4867AC58A}" dt="2022-01-28T17:13:34.217" v="730"/>
          <ac:spMkLst>
            <pc:docMk/>
            <pc:sldMk cId="1435921052" sldId="368"/>
            <ac:spMk id="12" creationId="{AF5224BE-C4D4-4973-A305-EB4B914E5C95}"/>
          </ac:spMkLst>
        </pc:spChg>
        <pc:spChg chg="add del">
          <ac:chgData name="Andrew Bruce" userId="f84ec198-5425-4776-89a2-e2264a969fd6" providerId="ADAL" clId="{DA060645-DC58-436A-A8BA-2DE4867AC58A}" dt="2022-01-28T16:54:13.511" v="547" actId="26606"/>
          <ac:spMkLst>
            <pc:docMk/>
            <pc:sldMk cId="1435921052" sldId="368"/>
            <ac:spMk id="22" creationId="{7BDAC5B6-20CE-447F-8BA1-F2274AC7AE5B}"/>
          </ac:spMkLst>
        </pc:spChg>
        <pc:spChg chg="add del">
          <ac:chgData name="Andrew Bruce" userId="f84ec198-5425-4776-89a2-e2264a969fd6" providerId="ADAL" clId="{DA060645-DC58-436A-A8BA-2DE4867AC58A}" dt="2022-01-28T16:54:13.511" v="547" actId="26606"/>
          <ac:spMkLst>
            <pc:docMk/>
            <pc:sldMk cId="1435921052" sldId="368"/>
            <ac:spMk id="24" creationId="{D1D22B31-BF8F-446B-9009-8A251FB177CB}"/>
          </ac:spMkLst>
        </pc:spChg>
        <pc:picChg chg="add mod">
          <ac:chgData name="Andrew Bruce" userId="f84ec198-5425-4776-89a2-e2264a969fd6" providerId="ADAL" clId="{DA060645-DC58-436A-A8BA-2DE4867AC58A}" dt="2022-01-31T10:55:55.833" v="1026" actId="1076"/>
          <ac:picMkLst>
            <pc:docMk/>
            <pc:sldMk cId="1435921052" sldId="368"/>
            <ac:picMk id="3" creationId="{1667971F-6D8A-4563-AB82-AA5F1AD35DE3}"/>
          </ac:picMkLst>
        </pc:picChg>
        <pc:picChg chg="add mod">
          <ac:chgData name="Andrew Bruce" userId="f84ec198-5425-4776-89a2-e2264a969fd6" providerId="ADAL" clId="{DA060645-DC58-436A-A8BA-2DE4867AC58A}" dt="2022-01-31T10:55:48.812" v="1024" actId="1076"/>
          <ac:picMkLst>
            <pc:docMk/>
            <pc:sldMk cId="1435921052" sldId="368"/>
            <ac:picMk id="5" creationId="{802988ED-3147-4F2A-A2B8-239AC6072C90}"/>
          </ac:picMkLst>
        </pc:picChg>
        <pc:picChg chg="ord">
          <ac:chgData name="Andrew Bruce" userId="f84ec198-5425-4776-89a2-e2264a969fd6" providerId="ADAL" clId="{DA060645-DC58-436A-A8BA-2DE4867AC58A}" dt="2022-01-28T16:54:13.511" v="547" actId="26606"/>
          <ac:picMkLst>
            <pc:docMk/>
            <pc:sldMk cId="1435921052" sldId="368"/>
            <ac:picMk id="17" creationId="{00000000-0000-0000-0000-000000000000}"/>
          </ac:picMkLst>
        </pc:picChg>
      </pc:sldChg>
      <pc:sldChg chg="del">
        <pc:chgData name="Andrew Bruce" userId="f84ec198-5425-4776-89a2-e2264a969fd6" providerId="ADAL" clId="{DA060645-DC58-436A-A8BA-2DE4867AC58A}" dt="2022-01-28T16:00:22.927" v="6" actId="47"/>
        <pc:sldMkLst>
          <pc:docMk/>
          <pc:sldMk cId="1793971519" sldId="368"/>
        </pc:sldMkLst>
      </pc:sldChg>
      <pc:sldChg chg="addSp delSp modSp add del mod">
        <pc:chgData name="Andrew Bruce" userId="f84ec198-5425-4776-89a2-e2264a969fd6" providerId="ADAL" clId="{DA060645-DC58-436A-A8BA-2DE4867AC58A}" dt="2022-01-28T16:32:00.835" v="513" actId="47"/>
        <pc:sldMkLst>
          <pc:docMk/>
          <pc:sldMk cId="2827690845" sldId="368"/>
        </pc:sldMkLst>
        <pc:spChg chg="mod">
          <ac:chgData name="Andrew Bruce" userId="f84ec198-5425-4776-89a2-e2264a969fd6" providerId="ADAL" clId="{DA060645-DC58-436A-A8BA-2DE4867AC58A}" dt="2022-01-28T16:26:57.673" v="503" actId="6549"/>
          <ac:spMkLst>
            <pc:docMk/>
            <pc:sldMk cId="2827690845" sldId="368"/>
            <ac:spMk id="8" creationId="{A964820D-ABE0-45E3-AB04-5935F3F9919B}"/>
          </ac:spMkLst>
        </pc:spChg>
        <pc:picChg chg="add">
          <ac:chgData name="Andrew Bruce" userId="f84ec198-5425-4776-89a2-e2264a969fd6" providerId="ADAL" clId="{DA060645-DC58-436A-A8BA-2DE4867AC58A}" dt="2022-01-28T16:27:14.657" v="505" actId="22"/>
          <ac:picMkLst>
            <pc:docMk/>
            <pc:sldMk cId="2827690845" sldId="368"/>
            <ac:picMk id="3" creationId="{D2322AA1-15F1-4E59-A052-B57E54AEF644}"/>
          </ac:picMkLst>
        </pc:picChg>
        <pc:picChg chg="add del mod">
          <ac:chgData name="Andrew Bruce" userId="f84ec198-5425-4776-89a2-e2264a969fd6" providerId="ADAL" clId="{DA060645-DC58-436A-A8BA-2DE4867AC58A}" dt="2022-01-28T16:28:10.823" v="509"/>
          <ac:picMkLst>
            <pc:docMk/>
            <pc:sldMk cId="2827690845" sldId="368"/>
            <ac:picMk id="6" creationId="{815FF668-A980-4ADB-96C3-8F9A80CB2A2B}"/>
          </ac:picMkLst>
        </pc:picChg>
        <pc:picChg chg="add del mod">
          <ac:chgData name="Andrew Bruce" userId="f84ec198-5425-4776-89a2-e2264a969fd6" providerId="ADAL" clId="{DA060645-DC58-436A-A8BA-2DE4867AC58A}" dt="2022-01-28T16:28:10.309" v="508"/>
          <ac:picMkLst>
            <pc:docMk/>
            <pc:sldMk cId="2827690845" sldId="368"/>
            <ac:picMk id="7" creationId="{B97E42FA-332E-4733-BE25-C655A1AFA536}"/>
          </ac:picMkLst>
        </pc:picChg>
        <pc:picChg chg="del">
          <ac:chgData name="Andrew Bruce" userId="f84ec198-5425-4776-89a2-e2264a969fd6" providerId="ADAL" clId="{DA060645-DC58-436A-A8BA-2DE4867AC58A}" dt="2022-01-28T16:26:58.759" v="504" actId="478"/>
          <ac:picMkLst>
            <pc:docMk/>
            <pc:sldMk cId="2827690845" sldId="368"/>
            <ac:picMk id="17" creationId="{00000000-0000-0000-0000-000000000000}"/>
          </ac:picMkLst>
        </pc:picChg>
      </pc:sldChg>
      <pc:sldChg chg="del">
        <pc:chgData name="Andrew Bruce" userId="f84ec198-5425-4776-89a2-e2264a969fd6" providerId="ADAL" clId="{DA060645-DC58-436A-A8BA-2DE4867AC58A}" dt="2022-01-28T16:00:17.519" v="1" actId="47"/>
        <pc:sldMkLst>
          <pc:docMk/>
          <pc:sldMk cId="37226145" sldId="369"/>
        </pc:sldMkLst>
      </pc:sldChg>
      <pc:sldChg chg="addSp delSp add del mod">
        <pc:chgData name="Andrew Bruce" userId="f84ec198-5425-4776-89a2-e2264a969fd6" providerId="ADAL" clId="{DA060645-DC58-436A-A8BA-2DE4867AC58A}" dt="2022-01-28T16:32:02.110" v="514" actId="47"/>
        <pc:sldMkLst>
          <pc:docMk/>
          <pc:sldMk cId="2839576191" sldId="369"/>
        </pc:sldMkLst>
        <pc:picChg chg="del">
          <ac:chgData name="Andrew Bruce" userId="f84ec198-5425-4776-89a2-e2264a969fd6" providerId="ADAL" clId="{DA060645-DC58-436A-A8BA-2DE4867AC58A}" dt="2022-01-28T16:28:20.159" v="511" actId="478"/>
          <ac:picMkLst>
            <pc:docMk/>
            <pc:sldMk cId="2839576191" sldId="369"/>
            <ac:picMk id="3" creationId="{D2322AA1-15F1-4E59-A052-B57E54AEF644}"/>
          </ac:picMkLst>
        </pc:picChg>
        <pc:picChg chg="add">
          <ac:chgData name="Andrew Bruce" userId="f84ec198-5425-4776-89a2-e2264a969fd6" providerId="ADAL" clId="{DA060645-DC58-436A-A8BA-2DE4867AC58A}" dt="2022-01-28T16:28:57.768" v="512" actId="22"/>
          <ac:picMkLst>
            <pc:docMk/>
            <pc:sldMk cId="2839576191" sldId="369"/>
            <ac:picMk id="4" creationId="{391DE204-4C1F-46FA-875B-DDE3EFF661B6}"/>
          </ac:picMkLst>
        </pc:picChg>
      </pc:sldChg>
      <pc:sldChg chg="addSp delSp modSp add mod">
        <pc:chgData name="Andrew Bruce" userId="f84ec198-5425-4776-89a2-e2264a969fd6" providerId="ADAL" clId="{DA060645-DC58-436A-A8BA-2DE4867AC58A}" dt="2022-02-01T17:21:11.239" v="1059" actId="1076"/>
        <pc:sldMkLst>
          <pc:docMk/>
          <pc:sldMk cId="3519915407" sldId="369"/>
        </pc:sldMkLst>
        <pc:spChg chg="add mod">
          <ac:chgData name="Andrew Bruce" userId="f84ec198-5425-4776-89a2-e2264a969fd6" providerId="ADAL" clId="{DA060645-DC58-436A-A8BA-2DE4867AC58A}" dt="2022-01-28T17:39:16.129" v="898" actId="20577"/>
          <ac:spMkLst>
            <pc:docMk/>
            <pc:sldMk cId="3519915407" sldId="369"/>
            <ac:spMk id="4" creationId="{E28B7840-61AF-45ED-A7B8-45E90E84DAFE}"/>
          </ac:spMkLst>
        </pc:spChg>
        <pc:spChg chg="del">
          <ac:chgData name="Andrew Bruce" userId="f84ec198-5425-4776-89a2-e2264a969fd6" providerId="ADAL" clId="{DA060645-DC58-436A-A8BA-2DE4867AC58A}" dt="2022-01-28T17:13:54.924" v="732" actId="478"/>
          <ac:spMkLst>
            <pc:docMk/>
            <pc:sldMk cId="3519915407" sldId="369"/>
            <ac:spMk id="8" creationId="{A964820D-ABE0-45E3-AB04-5935F3F9919B}"/>
          </ac:spMkLst>
        </pc:spChg>
        <pc:spChg chg="add mod">
          <ac:chgData name="Andrew Bruce" userId="f84ec198-5425-4776-89a2-e2264a969fd6" providerId="ADAL" clId="{DA060645-DC58-436A-A8BA-2DE4867AC58A}" dt="2022-01-28T17:48:29.253" v="1013" actId="255"/>
          <ac:spMkLst>
            <pc:docMk/>
            <pc:sldMk cId="3519915407" sldId="369"/>
            <ac:spMk id="12" creationId="{077327A8-EEC7-4A60-82B2-768C7FD8157D}"/>
          </ac:spMkLst>
        </pc:spChg>
        <pc:picChg chg="add mod">
          <ac:chgData name="Andrew Bruce" userId="f84ec198-5425-4776-89a2-e2264a969fd6" providerId="ADAL" clId="{DA060645-DC58-436A-A8BA-2DE4867AC58A}" dt="2022-01-28T17:17:18.652" v="802" actId="1076"/>
          <ac:picMkLst>
            <pc:docMk/>
            <pc:sldMk cId="3519915407" sldId="369"/>
            <ac:picMk id="3" creationId="{C5C51253-42CB-432B-899B-9F213F99B1AB}"/>
          </ac:picMkLst>
        </pc:picChg>
        <pc:picChg chg="add mod">
          <ac:chgData name="Andrew Bruce" userId="f84ec198-5425-4776-89a2-e2264a969fd6" providerId="ADAL" clId="{DA060645-DC58-436A-A8BA-2DE4867AC58A}" dt="2022-01-28T17:24:41.294" v="807" actId="1076"/>
          <ac:picMkLst>
            <pc:docMk/>
            <pc:sldMk cId="3519915407" sldId="369"/>
            <ac:picMk id="6" creationId="{0F739FC3-6B49-447E-8F15-EB36DF1422AD}"/>
          </ac:picMkLst>
        </pc:picChg>
        <pc:picChg chg="add mod">
          <ac:chgData name="Andrew Bruce" userId="f84ec198-5425-4776-89a2-e2264a969fd6" providerId="ADAL" clId="{DA060645-DC58-436A-A8BA-2DE4867AC58A}" dt="2022-02-01T17:21:11.239" v="1059" actId="1076"/>
          <ac:picMkLst>
            <pc:docMk/>
            <pc:sldMk cId="3519915407" sldId="369"/>
            <ac:picMk id="8" creationId="{3E85128E-0A54-41CF-8064-603934F631E3}"/>
          </ac:picMkLst>
        </pc:picChg>
        <pc:picChg chg="add mod">
          <ac:chgData name="Andrew Bruce" userId="f84ec198-5425-4776-89a2-e2264a969fd6" providerId="ADAL" clId="{DA060645-DC58-436A-A8BA-2DE4867AC58A}" dt="2022-02-01T17:20:54.431" v="1056" actId="1076"/>
          <ac:picMkLst>
            <pc:docMk/>
            <pc:sldMk cId="3519915407" sldId="369"/>
            <ac:picMk id="9" creationId="{ACBAB3A3-A159-4851-9336-415E51F01C0C}"/>
          </ac:picMkLst>
        </pc:picChg>
        <pc:picChg chg="add mod">
          <ac:chgData name="Andrew Bruce" userId="f84ec198-5425-4776-89a2-e2264a969fd6" providerId="ADAL" clId="{DA060645-DC58-436A-A8BA-2DE4867AC58A}" dt="2022-02-01T17:20:57.552" v="1057" actId="1076"/>
          <ac:picMkLst>
            <pc:docMk/>
            <pc:sldMk cId="3519915407" sldId="369"/>
            <ac:picMk id="11" creationId="{623E1C14-AFA1-4F6B-BFFB-B3A22B9F9522}"/>
          </ac:picMkLst>
        </pc:picChg>
        <pc:picChg chg="del">
          <ac:chgData name="Andrew Bruce" userId="f84ec198-5425-4776-89a2-e2264a969fd6" providerId="ADAL" clId="{DA060645-DC58-436A-A8BA-2DE4867AC58A}" dt="2022-01-28T17:29:15.332" v="808" actId="478"/>
          <ac:picMkLst>
            <pc:docMk/>
            <pc:sldMk cId="3519915407" sldId="369"/>
            <ac:picMk id="17" creationId="{00000000-0000-0000-0000-000000000000}"/>
          </ac:picMkLst>
        </pc:picChg>
      </pc:sldChg>
      <pc:sldChg chg="addSp delSp modSp add mod">
        <pc:chgData name="Andrew Bruce" userId="f84ec198-5425-4776-89a2-e2264a969fd6" providerId="ADAL" clId="{DA060645-DC58-436A-A8BA-2DE4867AC58A}" dt="2022-01-28T17:48:41.803" v="1014" actId="1076"/>
        <pc:sldMkLst>
          <pc:docMk/>
          <pc:sldMk cId="2604474963" sldId="370"/>
        </pc:sldMkLst>
        <pc:spChg chg="del">
          <ac:chgData name="Andrew Bruce" userId="f84ec198-5425-4776-89a2-e2264a969fd6" providerId="ADAL" clId="{DA060645-DC58-436A-A8BA-2DE4867AC58A}" dt="2022-01-28T17:41:46.840" v="951" actId="478"/>
          <ac:spMkLst>
            <pc:docMk/>
            <pc:sldMk cId="2604474963" sldId="370"/>
            <ac:spMk id="4" creationId="{8CC926E2-26D7-4A24-995D-C5602E8B5E9E}"/>
          </ac:spMkLst>
        </pc:spChg>
        <pc:spChg chg="add mod">
          <ac:chgData name="Andrew Bruce" userId="f84ec198-5425-4776-89a2-e2264a969fd6" providerId="ADAL" clId="{DA060645-DC58-436A-A8BA-2DE4867AC58A}" dt="2022-01-28T17:48:06.235" v="1012" actId="255"/>
          <ac:spMkLst>
            <pc:docMk/>
            <pc:sldMk cId="2604474963" sldId="370"/>
            <ac:spMk id="8" creationId="{3A2A5A15-A33C-4A13-BF1F-572F08EC24BE}"/>
          </ac:spMkLst>
        </pc:spChg>
        <pc:spChg chg="mod">
          <ac:chgData name="Andrew Bruce" userId="f84ec198-5425-4776-89a2-e2264a969fd6" providerId="ADAL" clId="{DA060645-DC58-436A-A8BA-2DE4867AC58A}" dt="2022-01-28T17:48:41.803" v="1014" actId="1076"/>
          <ac:spMkLst>
            <pc:docMk/>
            <pc:sldMk cId="2604474963" sldId="370"/>
            <ac:spMk id="9" creationId="{95E7C784-58C6-4D4E-9257-83F709802990}"/>
          </ac:spMkLst>
        </pc:spChg>
        <pc:picChg chg="del">
          <ac:chgData name="Andrew Bruce" userId="f84ec198-5425-4776-89a2-e2264a969fd6" providerId="ADAL" clId="{DA060645-DC58-436A-A8BA-2DE4867AC58A}" dt="2022-01-28T17:41:44.640" v="950" actId="478"/>
          <ac:picMkLst>
            <pc:docMk/>
            <pc:sldMk cId="2604474963" sldId="370"/>
            <ac:picMk id="3" creationId="{1667971F-6D8A-4563-AB82-AA5F1AD35DE3}"/>
          </ac:picMkLst>
        </pc:picChg>
        <pc:picChg chg="add mod">
          <ac:chgData name="Andrew Bruce" userId="f84ec198-5425-4776-89a2-e2264a969fd6" providerId="ADAL" clId="{DA060645-DC58-436A-A8BA-2DE4867AC58A}" dt="2022-01-28T17:44:40.192" v="954" actId="1076"/>
          <ac:picMkLst>
            <pc:docMk/>
            <pc:sldMk cId="2604474963" sldId="370"/>
            <ac:picMk id="5" creationId="{5EEAC263-6831-4588-9079-D6E4F475CC2C}"/>
          </ac:picMkLst>
        </pc:picChg>
        <pc:picChg chg="add mod">
          <ac:chgData name="Andrew Bruce" userId="f84ec198-5425-4776-89a2-e2264a969fd6" providerId="ADAL" clId="{DA060645-DC58-436A-A8BA-2DE4867AC58A}" dt="2022-01-28T17:46:54.288" v="971" actId="1076"/>
          <ac:picMkLst>
            <pc:docMk/>
            <pc:sldMk cId="2604474963" sldId="370"/>
            <ac:picMk id="7" creationId="{BC0F3098-780F-44E8-AE6A-C3B27D9E210C}"/>
          </ac:picMkLst>
        </pc:picChg>
      </pc:sldChg>
      <pc:sldChg chg="del">
        <pc:chgData name="Andrew Bruce" userId="f84ec198-5425-4776-89a2-e2264a969fd6" providerId="ADAL" clId="{DA060645-DC58-436A-A8BA-2DE4867AC58A}" dt="2022-01-28T16:00:16.368" v="0" actId="47"/>
        <pc:sldMkLst>
          <pc:docMk/>
          <pc:sldMk cId="4095296476" sldId="370"/>
        </pc:sldMkLst>
      </pc:sldChg>
      <pc:sldChg chg="del">
        <pc:chgData name="Andrew Bruce" userId="f84ec198-5425-4776-89a2-e2264a969fd6" providerId="ADAL" clId="{DA060645-DC58-436A-A8BA-2DE4867AC58A}" dt="2022-01-28T16:00:18.880" v="2" actId="47"/>
        <pc:sldMkLst>
          <pc:docMk/>
          <pc:sldMk cId="213092968" sldId="371"/>
        </pc:sldMkLst>
      </pc:sldChg>
      <pc:sldChg chg="addSp delSp modSp add mod">
        <pc:chgData name="Andrew Bruce" userId="f84ec198-5425-4776-89a2-e2264a969fd6" providerId="ADAL" clId="{DA060645-DC58-436A-A8BA-2DE4867AC58A}" dt="2022-01-31T11:06:36.745" v="1043" actId="22"/>
        <pc:sldMkLst>
          <pc:docMk/>
          <pc:sldMk cId="754585874" sldId="371"/>
        </pc:sldMkLst>
        <pc:spChg chg="del mod">
          <ac:chgData name="Andrew Bruce" userId="f84ec198-5425-4776-89a2-e2264a969fd6" providerId="ADAL" clId="{DA060645-DC58-436A-A8BA-2DE4867AC58A}" dt="2022-01-31T11:06:24.281" v="1039" actId="478"/>
          <ac:spMkLst>
            <pc:docMk/>
            <pc:sldMk cId="754585874" sldId="371"/>
            <ac:spMk id="4" creationId="{8CC926E2-26D7-4A24-995D-C5602E8B5E9E}"/>
          </ac:spMkLst>
        </pc:spChg>
        <pc:spChg chg="del">
          <ac:chgData name="Andrew Bruce" userId="f84ec198-5425-4776-89a2-e2264a969fd6" providerId="ADAL" clId="{DA060645-DC58-436A-A8BA-2DE4867AC58A}" dt="2022-01-31T11:06:25.497" v="1040" actId="478"/>
          <ac:spMkLst>
            <pc:docMk/>
            <pc:sldMk cId="754585874" sldId="371"/>
            <ac:spMk id="9" creationId="{95E7C784-58C6-4D4E-9257-83F709802990}"/>
          </ac:spMkLst>
        </pc:spChg>
        <pc:spChg chg="del">
          <ac:chgData name="Andrew Bruce" userId="f84ec198-5425-4776-89a2-e2264a969fd6" providerId="ADAL" clId="{DA060645-DC58-436A-A8BA-2DE4867AC58A}" dt="2022-01-31T11:06:30.508" v="1042" actId="478"/>
          <ac:spMkLst>
            <pc:docMk/>
            <pc:sldMk cId="754585874" sldId="371"/>
            <ac:spMk id="10" creationId="{D55DA721-3D61-4C35-BFAE-CD7C8A87EEF8}"/>
          </ac:spMkLst>
        </pc:spChg>
        <pc:picChg chg="del">
          <ac:chgData name="Andrew Bruce" userId="f84ec198-5425-4776-89a2-e2264a969fd6" providerId="ADAL" clId="{DA060645-DC58-436A-A8BA-2DE4867AC58A}" dt="2022-01-31T11:06:21.669" v="1037" actId="478"/>
          <ac:picMkLst>
            <pc:docMk/>
            <pc:sldMk cId="754585874" sldId="371"/>
            <ac:picMk id="3" creationId="{1667971F-6D8A-4563-AB82-AA5F1AD35DE3}"/>
          </ac:picMkLst>
        </pc:picChg>
        <pc:picChg chg="del">
          <ac:chgData name="Andrew Bruce" userId="f84ec198-5425-4776-89a2-e2264a969fd6" providerId="ADAL" clId="{DA060645-DC58-436A-A8BA-2DE4867AC58A}" dt="2022-01-31T11:06:20.850" v="1036" actId="478"/>
          <ac:picMkLst>
            <pc:docMk/>
            <pc:sldMk cId="754585874" sldId="371"/>
            <ac:picMk id="5" creationId="{802988ED-3147-4F2A-A2B8-239AC6072C90}"/>
          </ac:picMkLst>
        </pc:picChg>
        <pc:picChg chg="add">
          <ac:chgData name="Andrew Bruce" userId="f84ec198-5425-4776-89a2-e2264a969fd6" providerId="ADAL" clId="{DA060645-DC58-436A-A8BA-2DE4867AC58A}" dt="2022-01-31T11:06:36.745" v="1043" actId="22"/>
          <ac:picMkLst>
            <pc:docMk/>
            <pc:sldMk cId="754585874" sldId="371"/>
            <ac:picMk id="6" creationId="{76309B25-5F2F-4059-B938-1359324EDD1D}"/>
          </ac:picMkLst>
        </pc:picChg>
        <pc:picChg chg="del">
          <ac:chgData name="Andrew Bruce" userId="f84ec198-5425-4776-89a2-e2264a969fd6" providerId="ADAL" clId="{DA060645-DC58-436A-A8BA-2DE4867AC58A}" dt="2022-01-31T11:06:26.447" v="1041" actId="478"/>
          <ac:picMkLst>
            <pc:docMk/>
            <pc:sldMk cId="754585874" sldId="371"/>
            <ac:picMk id="17" creationId="{00000000-0000-0000-0000-000000000000}"/>
          </ac:picMkLst>
        </pc:picChg>
      </pc:sldChg>
      <pc:sldChg chg="del">
        <pc:chgData name="Andrew Bruce" userId="f84ec198-5425-4776-89a2-e2264a969fd6" providerId="ADAL" clId="{DA060645-DC58-436A-A8BA-2DE4867AC58A}" dt="2022-01-28T16:00:19.788" v="3" actId="47"/>
        <pc:sldMkLst>
          <pc:docMk/>
          <pc:sldMk cId="26509070" sldId="372"/>
        </pc:sldMkLst>
      </pc:sldChg>
      <pc:sldChg chg="addSp delSp modSp add mod">
        <pc:chgData name="Andrew Bruce" userId="f84ec198-5425-4776-89a2-e2264a969fd6" providerId="ADAL" clId="{DA060645-DC58-436A-A8BA-2DE4867AC58A}" dt="2022-02-01T17:24:21.070" v="1155" actId="1076"/>
        <pc:sldMkLst>
          <pc:docMk/>
          <pc:sldMk cId="3508197141" sldId="372"/>
        </pc:sldMkLst>
        <pc:spChg chg="add mod">
          <ac:chgData name="Andrew Bruce" userId="f84ec198-5425-4776-89a2-e2264a969fd6" providerId="ADAL" clId="{DA060645-DC58-436A-A8BA-2DE4867AC58A}" dt="2022-02-01T17:24:21.070" v="1155" actId="1076"/>
          <ac:spMkLst>
            <pc:docMk/>
            <pc:sldMk cId="3508197141" sldId="372"/>
            <ac:spMk id="2" creationId="{50E33FF5-8842-43DB-8AE1-9CB6788E818E}"/>
          </ac:spMkLst>
        </pc:spChg>
        <pc:spChg chg="del mod">
          <ac:chgData name="Andrew Bruce" userId="f84ec198-5425-4776-89a2-e2264a969fd6" providerId="ADAL" clId="{DA060645-DC58-436A-A8BA-2DE4867AC58A}" dt="2022-02-01T17:22:19.630" v="1066"/>
          <ac:spMkLst>
            <pc:docMk/>
            <pc:sldMk cId="3508197141" sldId="372"/>
            <ac:spMk id="8" creationId="{3A2A5A15-A33C-4A13-BF1F-572F08EC24BE}"/>
          </ac:spMkLst>
        </pc:spChg>
        <pc:spChg chg="mod">
          <ac:chgData name="Andrew Bruce" userId="f84ec198-5425-4776-89a2-e2264a969fd6" providerId="ADAL" clId="{DA060645-DC58-436A-A8BA-2DE4867AC58A}" dt="2022-02-01T17:24:12.851" v="1154" actId="255"/>
          <ac:spMkLst>
            <pc:docMk/>
            <pc:sldMk cId="3508197141" sldId="372"/>
            <ac:spMk id="9" creationId="{95E7C784-58C6-4D4E-9257-83F709802990}"/>
          </ac:spMkLst>
        </pc:spChg>
        <pc:picChg chg="del">
          <ac:chgData name="Andrew Bruce" userId="f84ec198-5425-4776-89a2-e2264a969fd6" providerId="ADAL" clId="{DA060645-DC58-436A-A8BA-2DE4867AC58A}" dt="2022-02-01T17:22:05.522" v="1061" actId="478"/>
          <ac:picMkLst>
            <pc:docMk/>
            <pc:sldMk cId="3508197141" sldId="372"/>
            <ac:picMk id="5" creationId="{5EEAC263-6831-4588-9079-D6E4F475CC2C}"/>
          </ac:picMkLst>
        </pc:picChg>
        <pc:picChg chg="del">
          <ac:chgData name="Andrew Bruce" userId="f84ec198-5425-4776-89a2-e2264a969fd6" providerId="ADAL" clId="{DA060645-DC58-436A-A8BA-2DE4867AC58A}" dt="2022-02-01T17:22:06.355" v="1062" actId="478"/>
          <ac:picMkLst>
            <pc:docMk/>
            <pc:sldMk cId="3508197141" sldId="372"/>
            <ac:picMk id="7" creationId="{BC0F3098-780F-44E8-AE6A-C3B27D9E210C}"/>
          </ac:picMkLst>
        </pc:picChg>
      </pc:sldChg>
      <pc:sldChg chg="del">
        <pc:chgData name="Andrew Bruce" userId="f84ec198-5425-4776-89a2-e2264a969fd6" providerId="ADAL" clId="{DA060645-DC58-436A-A8BA-2DE4867AC58A}" dt="2022-01-28T16:00:21.864" v="5" actId="47"/>
        <pc:sldMkLst>
          <pc:docMk/>
          <pc:sldMk cId="970694000" sldId="373"/>
        </pc:sldMkLst>
      </pc:sldChg>
      <pc:sldChg chg="del">
        <pc:chgData name="Andrew Bruce" userId="f84ec198-5425-4776-89a2-e2264a969fd6" providerId="ADAL" clId="{DA060645-DC58-436A-A8BA-2DE4867AC58A}" dt="2022-01-28T16:00:24.358" v="7" actId="47"/>
        <pc:sldMkLst>
          <pc:docMk/>
          <pc:sldMk cId="2750286292" sldId="374"/>
        </pc:sldMkLst>
      </pc:sldChg>
      <pc:sldChg chg="del">
        <pc:chgData name="Andrew Bruce" userId="f84ec198-5425-4776-89a2-e2264a969fd6" providerId="ADAL" clId="{DA060645-DC58-436A-A8BA-2DE4867AC58A}" dt="2022-01-28T16:00:25.183" v="8" actId="47"/>
        <pc:sldMkLst>
          <pc:docMk/>
          <pc:sldMk cId="3689827586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99BC-5111-4BF2-BEC3-36E579A27AA5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853"/>
            <a:ext cx="5438775" cy="38883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663"/>
            <a:ext cx="2946400" cy="494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9663"/>
            <a:ext cx="2946400" cy="494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5EB1-2289-47F3-9395-C3E3B3F49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8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5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5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5EB1-2289-47F3-9395-C3E3B3F49B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5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1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87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60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8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5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9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83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17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0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677E-9B24-4F94-BE47-289E768EBC11}" type="datetimeFigureOut">
              <a:rPr lang="en-GB" smtClean="0"/>
              <a:t>31/01/2022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155-89CB-41F4-90A1-8CC9505752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w.bruce@scottishfuturestrust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B8E9F-C385-4C0D-B666-1F21D6F6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903"/>
            <a:ext cx="8215480" cy="5337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4B679A-9B6E-435C-AE7F-60FF60FB5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864" y="1520903"/>
            <a:ext cx="2146962" cy="3196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7AB24-DD96-4E3E-98B3-A773F276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3445" y="4794039"/>
            <a:ext cx="3059850" cy="19526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83052C-DB09-4F19-88A2-C13A9392F82F}"/>
              </a:ext>
            </a:extLst>
          </p:cNvPr>
          <p:cNvSpPr txBox="1">
            <a:spLocks/>
          </p:cNvSpPr>
          <p:nvPr/>
        </p:nvSpPr>
        <p:spPr bwMode="auto">
          <a:xfrm>
            <a:off x="423863" y="286218"/>
            <a:ext cx="8995018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 dirty="0">
                <a:solidFill>
                  <a:srgbClr val="003399"/>
                </a:solidFill>
              </a:rPr>
              <a:t>Bus Decarbonisation Workshop</a:t>
            </a:r>
            <a:endParaRPr lang="en-GB" altLang="en-US" sz="2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23863" y="286218"/>
            <a:ext cx="10873790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 dirty="0">
                <a:solidFill>
                  <a:srgbClr val="003399"/>
                </a:solidFill>
              </a:rPr>
              <a:t>Agenda   -  Bus Decarbonisation Workshop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00339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4820D-ABE0-45E3-AB04-5935F3F9919B}"/>
              </a:ext>
            </a:extLst>
          </p:cNvPr>
          <p:cNvSpPr/>
          <p:nvPr/>
        </p:nvSpPr>
        <p:spPr>
          <a:xfrm>
            <a:off x="481679" y="1191984"/>
            <a:ext cx="10503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003399"/>
              </a:solidFill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9.30am - 9.45am Scottish Futures Trust - Welcome and Introduction – Andrew Bruce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9.45am - 10.00am Transport Scotland – A Policy Perspective – Sara Grainger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10.00am - 10.20am First Bus – An Operator Perspective – Garry Birmingham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10.20am - 10.30am Alexander Dennis – Zero Emission Bus Offering – Jamie Wilson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10.30am -10.40am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Wrightbus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Zero Emission Bus Offering – Tom Greenshields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10.40am - 10.50am Scottish Power Energy Networks – How to Connect to the Grid – Jillian Violaris &amp; John Orr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10.50am -11.10am Q&amp;A – John Maxwell - Transport Scotland to Chair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11.10am - 11.20am Break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11.20am -11.30am Confederation of Passenger Transport – An Industry Perspective – Paul White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11.30am - 11.40am Hitachi - Financing ZE buses – Mike Nugent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11.40am - 11.50am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Zenobe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Financing ZE buses – Carl Buckingham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11.50am - 12.05pm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Zemo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Re-powering diesel buses and Market Statistics – Dan Hayes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12.05pm - 12.25pm Q&amp;A – Andrew Bruce to Chair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12.25pm - 12.30pm Wrap Up  - Sara Grainger – Transport Scotland 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309B25-5F2F-4059-B938-1359324ED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997"/>
            <a:ext cx="12192000" cy="63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7971F-6D8A-4563-AB82-AA5F1AD35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79" y="1688976"/>
            <a:ext cx="2934133" cy="387363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7C784-58C6-4D4E-9257-83F709802990}"/>
              </a:ext>
            </a:extLst>
          </p:cNvPr>
          <p:cNvSpPr txBox="1">
            <a:spLocks/>
          </p:cNvSpPr>
          <p:nvPr/>
        </p:nvSpPr>
        <p:spPr bwMode="auto">
          <a:xfrm>
            <a:off x="183233" y="422412"/>
            <a:ext cx="10873790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 dirty="0">
                <a:solidFill>
                  <a:srgbClr val="003399"/>
                </a:solidFill>
              </a:rPr>
              <a:t>Options for decarbonisation…..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00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926E2-26D7-4A24-995D-C5602E8B5E9E}"/>
              </a:ext>
            </a:extLst>
          </p:cNvPr>
          <p:cNvSpPr txBox="1"/>
          <p:nvPr/>
        </p:nvSpPr>
        <p:spPr>
          <a:xfrm>
            <a:off x="8582912" y="1856078"/>
            <a:ext cx="3271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</a:rPr>
              <a:t>New Battery Electric</a:t>
            </a:r>
          </a:p>
          <a:p>
            <a:pPr marL="285750" indent="-285750">
              <a:buFontTx/>
              <a:buChar char="-"/>
            </a:pPr>
            <a:endParaRPr lang="en-GB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</a:rPr>
              <a:t>New Hydrogen Electric</a:t>
            </a:r>
          </a:p>
          <a:p>
            <a:pPr marL="285750" indent="-285750">
              <a:buFontTx/>
              <a:buChar char="-"/>
            </a:pPr>
            <a:endParaRPr lang="en-GB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</a:rPr>
              <a:t>Re-powering of Diesel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988ED-3147-4F2A-A2B8-239AC607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64" y="2360043"/>
            <a:ext cx="5390764" cy="3040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DA721-3D61-4C35-BFAE-CD7C8A87EEF8}"/>
              </a:ext>
            </a:extLst>
          </p:cNvPr>
          <p:cNvSpPr txBox="1"/>
          <p:nvPr/>
        </p:nvSpPr>
        <p:spPr>
          <a:xfrm>
            <a:off x="42430" y="6320243"/>
            <a:ext cx="6130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Source: Ernst &amp; Young Report – Sept 2020</a:t>
            </a:r>
          </a:p>
          <a:p>
            <a:r>
              <a:rPr lang="en-GB" sz="1200" dirty="0"/>
              <a:t>Available at: https://www.cpt-uk.org/news/bus-decarbonisation-taskforce/</a:t>
            </a:r>
          </a:p>
        </p:txBody>
      </p:sp>
    </p:spTree>
    <p:extLst>
      <p:ext uri="{BB962C8B-B14F-4D97-AF65-F5344CB8AC3E}">
        <p14:creationId xmlns:p14="http://schemas.microsoft.com/office/powerpoint/2010/main" val="143592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B7840-61AF-45ED-A7B8-45E90E84DAFE}"/>
              </a:ext>
            </a:extLst>
          </p:cNvPr>
          <p:cNvSpPr txBox="1">
            <a:spLocks/>
          </p:cNvSpPr>
          <p:nvPr/>
        </p:nvSpPr>
        <p:spPr bwMode="auto">
          <a:xfrm>
            <a:off x="271463" y="217714"/>
            <a:ext cx="10873790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 dirty="0">
                <a:solidFill>
                  <a:srgbClr val="003399"/>
                </a:solidFill>
              </a:rPr>
              <a:t>Total Cost of Ownership Battery Electric (new)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0033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51253-42CB-432B-899B-9F213F99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" y="1133041"/>
            <a:ext cx="6353858" cy="3130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39FC3-6B49-447E-8F15-EB36DF14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35" y="4186560"/>
            <a:ext cx="6187603" cy="267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AB3A3-A159-4851-9336-415E51F01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480" y="2229790"/>
            <a:ext cx="3748520" cy="3681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3E1C14-AFA1-4F6B-BFFB-B3A22B9F9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321" y="2229790"/>
            <a:ext cx="1901287" cy="3670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7327A8-EEC7-4A60-82B2-768C7FD8157D}"/>
              </a:ext>
            </a:extLst>
          </p:cNvPr>
          <p:cNvSpPr txBox="1"/>
          <p:nvPr/>
        </p:nvSpPr>
        <p:spPr>
          <a:xfrm>
            <a:off x="6542193" y="6334780"/>
            <a:ext cx="486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Ernst &amp; Young Report – Sept 2020</a:t>
            </a:r>
          </a:p>
          <a:p>
            <a:r>
              <a:rPr lang="en-GB" sz="1200" dirty="0"/>
              <a:t>Available at: https://www.cpt-uk.org/news/bus-decarbonisation-taskforce/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5128E-0A54-41CF-8064-603934F63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1009190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9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7C784-58C6-4D4E-9257-83F709802990}"/>
              </a:ext>
            </a:extLst>
          </p:cNvPr>
          <p:cNvSpPr txBox="1">
            <a:spLocks/>
          </p:cNvSpPr>
          <p:nvPr/>
        </p:nvSpPr>
        <p:spPr bwMode="auto">
          <a:xfrm>
            <a:off x="86979" y="262092"/>
            <a:ext cx="10873790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400" b="1" dirty="0">
                <a:solidFill>
                  <a:srgbClr val="003399"/>
                </a:solidFill>
              </a:rPr>
              <a:t>Financing (emerging) options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0033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AC263-6831-4588-9079-D6E4F475C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9323"/>
            <a:ext cx="3869079" cy="4627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F3098-780F-44E8-AE6A-C3B27D9E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152" y="1609322"/>
            <a:ext cx="4205229" cy="4627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A5A15-A33C-4A13-BF1F-572F08EC24BE}"/>
              </a:ext>
            </a:extLst>
          </p:cNvPr>
          <p:cNvSpPr txBox="1"/>
          <p:nvPr/>
        </p:nvSpPr>
        <p:spPr>
          <a:xfrm>
            <a:off x="0" y="6236741"/>
            <a:ext cx="48668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KPMG Report – March 2021</a:t>
            </a:r>
          </a:p>
          <a:p>
            <a:r>
              <a:rPr lang="en-GB" sz="1200" dirty="0"/>
              <a:t>Available at: https://www.cpt-uk.org/news/bus-decarbonisation-taskforce/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47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74299"/>
            <a:ext cx="1833562" cy="79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E7C784-58C6-4D4E-9257-83F709802990}"/>
              </a:ext>
            </a:extLst>
          </p:cNvPr>
          <p:cNvSpPr txBox="1">
            <a:spLocks/>
          </p:cNvSpPr>
          <p:nvPr/>
        </p:nvSpPr>
        <p:spPr bwMode="auto">
          <a:xfrm>
            <a:off x="86979" y="262092"/>
            <a:ext cx="10873790" cy="7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6000" b="1" dirty="0">
                <a:solidFill>
                  <a:srgbClr val="003399"/>
                </a:solidFill>
              </a:rPr>
              <a:t>Contact Details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33FF5-8842-43DB-8AE1-9CB6788E818E}"/>
              </a:ext>
            </a:extLst>
          </p:cNvPr>
          <p:cNvSpPr txBox="1"/>
          <p:nvPr/>
        </p:nvSpPr>
        <p:spPr>
          <a:xfrm>
            <a:off x="86979" y="2798618"/>
            <a:ext cx="7507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linkClick r:id="rId4"/>
              </a:rPr>
              <a:t>andrew.bruce@scottishfuturestrust.org.uk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Mobile: 07968 119485 </a:t>
            </a:r>
          </a:p>
        </p:txBody>
      </p:sp>
    </p:spTree>
    <p:extLst>
      <p:ext uri="{BB962C8B-B14F-4D97-AF65-F5344CB8AC3E}">
        <p14:creationId xmlns:p14="http://schemas.microsoft.com/office/powerpoint/2010/main" val="350819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6e87900e-1e16-4887-aedf-8ded6dca3ae3" ContentTypeId="0x0101" PreviousValue="false"/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C96B9838E954E95209B5A18417E04" ma:contentTypeVersion="26" ma:contentTypeDescription="Create a new document." ma:contentTypeScope="" ma:versionID="f168aa15659a5e2b14688d38e3b19571">
  <xsd:schema xmlns:xsd="http://www.w3.org/2001/XMLSchema" xmlns:xs="http://www.w3.org/2001/XMLSchema" xmlns:p="http://schemas.microsoft.com/office/2006/metadata/properties" xmlns:ns3="cbabad2a-67b6-40bd-8442-8ae7b0ac0749" xmlns:ns4="d667075c-284a-4528-8fb8-f4e8055afa08" targetNamespace="http://schemas.microsoft.com/office/2006/metadata/properties" ma:root="true" ma:fieldsID="1863d9f7bcb28833ef45d1a98fb75c71" ns3:_="" ns4:_="">
    <xsd:import namespace="cbabad2a-67b6-40bd-8442-8ae7b0ac0749"/>
    <xsd:import namespace="d667075c-284a-4528-8fb8-f4e8055afa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bad2a-67b6-40bd-8442-8ae7b0ac07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7075c-284a-4528-8fb8-f4e8055af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0B5751-05AD-4D19-9A20-694C323E15A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EBD8B28-082D-434B-AE1A-C79C1FF4595C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2616658-CA1E-474D-B9AE-C0676A0F9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bad2a-67b6-40bd-8442-8ae7b0ac0749"/>
    <ds:schemaRef ds:uri="d667075c-284a-4528-8fb8-f4e8055af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343622-CBAE-4674-B8F7-4744638D6D9F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A4D7F90-4874-4C85-9290-69CA48CB5F44}">
  <ds:schemaRefs>
    <ds:schemaRef ds:uri="http://www.w3.org/XML/1998/namespace"/>
    <ds:schemaRef ds:uri="d667075c-284a-4528-8fb8-f4e8055afa08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cbabad2a-67b6-40bd-8442-8ae7b0ac0749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301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Whyteside</dc:creator>
  <cp:lastModifiedBy>Andrew</cp:lastModifiedBy>
  <cp:revision>16</cp:revision>
  <cp:lastPrinted>2022-01-31T16:50:03Z</cp:lastPrinted>
  <dcterms:created xsi:type="dcterms:W3CDTF">2019-08-02T11:15:37Z</dcterms:created>
  <dcterms:modified xsi:type="dcterms:W3CDTF">2022-02-01T17:24:26Z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0x010100B5BC96B9838E954E95209B5A18417E04</vt:lpwstr>
  </property>
</Properties>
</file>